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3" d="100"/>
          <a:sy n="43" d="100"/>
        </p:scale>
        <p:origin x="-15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6BE0E-BDD1-D445-971D-B97BEB9E0D38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14878-9EF6-5441-A959-FBBDBB5907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6BE0E-BDD1-D445-971D-B97BEB9E0D38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14878-9EF6-5441-A959-FBBDBB5907B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6BE0E-BDD1-D445-971D-B97BEB9E0D38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14878-9EF6-5441-A959-FBBDBB5907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6BE0E-BDD1-D445-971D-B97BEB9E0D38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14878-9EF6-5441-A959-FBBDBB5907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6BE0E-BDD1-D445-971D-B97BEB9E0D38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14878-9EF6-5441-A959-FBBDBB5907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6BE0E-BDD1-D445-971D-B97BEB9E0D38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14878-9EF6-5441-A959-FBBDBB5907B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6BE0E-BDD1-D445-971D-B97BEB9E0D38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14878-9EF6-5441-A959-FBBDBB5907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6BE0E-BDD1-D445-971D-B97BEB9E0D38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14878-9EF6-5441-A959-FBBDBB5907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6BE0E-BDD1-D445-971D-B97BEB9E0D38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14878-9EF6-5441-A959-FBBDBB5907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6BE0E-BDD1-D445-971D-B97BEB9E0D38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14878-9EF6-5441-A959-FBBDBB5907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6BE0E-BDD1-D445-971D-B97BEB9E0D38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14878-9EF6-5441-A959-FBBDBB5907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6BE0E-BDD1-D445-971D-B97BEB9E0D38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14878-9EF6-5441-A959-FBBDBB5907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836BE0E-BDD1-D445-971D-B97BEB9E0D38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C7314878-9EF6-5441-A959-FBBDBB5907B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4" Type="http://schemas.openxmlformats.org/officeDocument/2006/relationships/image" Target="../media/image25.jpg"/><Relationship Id="rId5" Type="http://schemas.openxmlformats.org/officeDocument/2006/relationships/image" Target="../media/image26.jpg"/><Relationship Id="rId6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4" Type="http://schemas.openxmlformats.org/officeDocument/2006/relationships/image" Target="../media/image31.jpg"/><Relationship Id="rId5" Type="http://schemas.openxmlformats.org/officeDocument/2006/relationships/image" Target="../media/image32.jpg"/><Relationship Id="rId6" Type="http://schemas.openxmlformats.org/officeDocument/2006/relationships/image" Target="../media/image3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4" Type="http://schemas.openxmlformats.org/officeDocument/2006/relationships/image" Target="../media/image38.jpg"/><Relationship Id="rId5" Type="http://schemas.openxmlformats.org/officeDocument/2006/relationships/image" Target="../media/image3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4" Type="http://schemas.openxmlformats.org/officeDocument/2006/relationships/image" Target="../media/image42.jpg"/><Relationship Id="rId5" Type="http://schemas.openxmlformats.org/officeDocument/2006/relationships/image" Target="../media/image43.jpg"/><Relationship Id="rId6" Type="http://schemas.openxmlformats.org/officeDocument/2006/relationships/image" Target="../media/image44.jpg"/><Relationship Id="rId7" Type="http://schemas.openxmlformats.org/officeDocument/2006/relationships/image" Target="../media/image4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jpg"/><Relationship Id="rId5" Type="http://schemas.openxmlformats.org/officeDocument/2006/relationships/image" Target="../media/image7.jpg"/><Relationship Id="rId6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4" Type="http://schemas.openxmlformats.org/officeDocument/2006/relationships/image" Target="../media/image12.jpg"/><Relationship Id="rId5" Type="http://schemas.openxmlformats.org/officeDocument/2006/relationships/image" Target="../media/image13.jpg"/><Relationship Id="rId6" Type="http://schemas.openxmlformats.org/officeDocument/2006/relationships/image" Target="../media/image14.jpg"/><Relationship Id="rId7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4" Type="http://schemas.openxmlformats.org/officeDocument/2006/relationships/image" Target="../media/image19.jpg"/><Relationship Id="rId5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Regions in the United States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Rachel </a:t>
            </a:r>
            <a:r>
              <a:rPr lang="en-US" dirty="0" err="1" smtClean="0"/>
              <a:t>Shanton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017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Midwest- plains</a:t>
            </a:r>
            <a:endParaRPr lang="en-US" dirty="0"/>
          </a:p>
        </p:txBody>
      </p:sp>
      <p:pic>
        <p:nvPicPr>
          <p:cNvPr id="4" name="Content Placeholder 3" descr="plains with buffalo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49" b="16349"/>
          <a:stretch>
            <a:fillRect/>
          </a:stretch>
        </p:blipFill>
        <p:spPr>
          <a:xfrm>
            <a:off x="1490837" y="1600201"/>
            <a:ext cx="5788441" cy="3183420"/>
          </a:xfrm>
        </p:spPr>
      </p:pic>
    </p:spTree>
    <p:extLst>
      <p:ext uri="{BB962C8B-B14F-4D97-AF65-F5344CB8AC3E}">
        <p14:creationId xmlns:p14="http://schemas.microsoft.com/office/powerpoint/2010/main" val="1072582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Midwest -Farms</a:t>
            </a:r>
            <a:endParaRPr lang="en-US" dirty="0"/>
          </a:p>
        </p:txBody>
      </p:sp>
      <p:pic>
        <p:nvPicPr>
          <p:cNvPr id="4" name="Content Placeholder 3" descr="plains farm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22" b="12122"/>
          <a:stretch>
            <a:fillRect/>
          </a:stretch>
        </p:blipFill>
        <p:spPr>
          <a:xfrm>
            <a:off x="959252" y="1600201"/>
            <a:ext cx="6925925" cy="3808992"/>
          </a:xfrm>
        </p:spPr>
      </p:pic>
    </p:spTree>
    <p:extLst>
      <p:ext uri="{BB962C8B-B14F-4D97-AF65-F5344CB8AC3E}">
        <p14:creationId xmlns:p14="http://schemas.microsoft.com/office/powerpoint/2010/main" val="2011887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Plants and Animals - Plains</a:t>
            </a:r>
            <a:endParaRPr lang="en-US" dirty="0"/>
          </a:p>
        </p:txBody>
      </p:sp>
      <p:pic>
        <p:nvPicPr>
          <p:cNvPr id="10" name="Content Placeholder 9" descr="buffalo plain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3" b="633"/>
          <a:stretch>
            <a:fillRect/>
          </a:stretch>
        </p:blipFill>
        <p:spPr>
          <a:xfrm>
            <a:off x="457200" y="3218609"/>
            <a:ext cx="3825012" cy="2907554"/>
          </a:xfrm>
        </p:spPr>
      </p:pic>
      <p:pic>
        <p:nvPicPr>
          <p:cNvPr id="11" name="Picture 10" descr="pheasan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17638"/>
            <a:ext cx="2879972" cy="2209502"/>
          </a:xfrm>
          <a:prstGeom prst="rect">
            <a:avLst/>
          </a:prstGeom>
        </p:spPr>
      </p:pic>
      <p:pic>
        <p:nvPicPr>
          <p:cNvPr id="12" name="Picture 11" descr="prairie dog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3981" y="3885332"/>
            <a:ext cx="3252820" cy="2240832"/>
          </a:xfrm>
          <a:prstGeom prst="rect">
            <a:avLst/>
          </a:prstGeom>
        </p:spPr>
      </p:pic>
      <p:pic>
        <p:nvPicPr>
          <p:cNvPr id="13" name="Picture 12" descr="sunflower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0810" y="1712681"/>
            <a:ext cx="1728724" cy="2045437"/>
          </a:xfrm>
          <a:prstGeom prst="rect">
            <a:avLst/>
          </a:prstGeom>
        </p:spPr>
      </p:pic>
      <p:pic>
        <p:nvPicPr>
          <p:cNvPr id="14" name="Picture 13" descr="corn 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1388" y="1428822"/>
            <a:ext cx="2449421" cy="2173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843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Southwest - Desert</a:t>
            </a:r>
            <a:endParaRPr lang="en-US" dirty="0"/>
          </a:p>
        </p:txBody>
      </p:sp>
      <p:pic>
        <p:nvPicPr>
          <p:cNvPr id="4" name="Content Placeholder 3" descr="desert SW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70" b="10970"/>
          <a:stretch>
            <a:fillRect/>
          </a:stretch>
        </p:blipFill>
        <p:spPr>
          <a:xfrm>
            <a:off x="1047851" y="1541143"/>
            <a:ext cx="6896392" cy="3792750"/>
          </a:xfrm>
        </p:spPr>
      </p:pic>
    </p:spTree>
    <p:extLst>
      <p:ext uri="{BB962C8B-B14F-4D97-AF65-F5344CB8AC3E}">
        <p14:creationId xmlns:p14="http://schemas.microsoft.com/office/powerpoint/2010/main" val="1917084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Plants and Animals - Desert</a:t>
            </a:r>
            <a:endParaRPr lang="en-US" dirty="0"/>
          </a:p>
        </p:txBody>
      </p:sp>
      <p:pic>
        <p:nvPicPr>
          <p:cNvPr id="6" name="Content Placeholder 5" descr="ram sw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95" b="20895"/>
          <a:stretch>
            <a:fillRect/>
          </a:stretch>
        </p:blipFill>
        <p:spPr>
          <a:xfrm>
            <a:off x="457200" y="1600201"/>
            <a:ext cx="4446144" cy="2445208"/>
          </a:xfrm>
        </p:spPr>
      </p:pic>
      <p:pic>
        <p:nvPicPr>
          <p:cNvPr id="7" name="Picture 6" descr="roadrunner sw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807" y="4045409"/>
            <a:ext cx="2573743" cy="2066996"/>
          </a:xfrm>
          <a:prstGeom prst="rect">
            <a:avLst/>
          </a:prstGeom>
        </p:spPr>
      </p:pic>
      <p:pic>
        <p:nvPicPr>
          <p:cNvPr id="8" name="Picture 7" descr="rattlessnak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9584" y="4254035"/>
            <a:ext cx="2268305" cy="1858370"/>
          </a:xfrm>
          <a:prstGeom prst="rect">
            <a:avLst/>
          </a:prstGeom>
        </p:spPr>
      </p:pic>
      <p:pic>
        <p:nvPicPr>
          <p:cNvPr id="9" name="Picture 8" descr="sanguaro cactu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0747" y="1802458"/>
            <a:ext cx="1719288" cy="2451577"/>
          </a:xfrm>
          <a:prstGeom prst="rect">
            <a:avLst/>
          </a:prstGeom>
        </p:spPr>
      </p:pic>
      <p:pic>
        <p:nvPicPr>
          <p:cNvPr id="10" name="Picture 9" descr="sw cactus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485" y="4434066"/>
            <a:ext cx="3124550" cy="2167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002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West - Mountains</a:t>
            </a:r>
            <a:endParaRPr lang="en-US" dirty="0"/>
          </a:p>
        </p:txBody>
      </p:sp>
      <p:pic>
        <p:nvPicPr>
          <p:cNvPr id="4" name="Content Placeholder 3" descr="rocky mtns national park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82" b="6582"/>
          <a:stretch>
            <a:fillRect/>
          </a:stretch>
        </p:blipFill>
        <p:spPr>
          <a:xfrm>
            <a:off x="1461305" y="1600201"/>
            <a:ext cx="6512470" cy="3581608"/>
          </a:xfrm>
        </p:spPr>
      </p:pic>
    </p:spTree>
    <p:extLst>
      <p:ext uri="{BB962C8B-B14F-4D97-AF65-F5344CB8AC3E}">
        <p14:creationId xmlns:p14="http://schemas.microsoft.com/office/powerpoint/2010/main" val="90844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West – Redwood Forest</a:t>
            </a:r>
            <a:endParaRPr lang="en-US" dirty="0"/>
          </a:p>
        </p:txBody>
      </p:sp>
      <p:pic>
        <p:nvPicPr>
          <p:cNvPr id="4" name="Content Placeholder 3" descr="redwood forest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22" b="12922"/>
          <a:stretch>
            <a:fillRect/>
          </a:stretch>
        </p:blipFill>
        <p:spPr>
          <a:xfrm>
            <a:off x="841122" y="1600201"/>
            <a:ext cx="6925925" cy="3808992"/>
          </a:xfrm>
        </p:spPr>
      </p:pic>
    </p:spTree>
    <p:extLst>
      <p:ext uri="{BB962C8B-B14F-4D97-AF65-F5344CB8AC3E}">
        <p14:creationId xmlns:p14="http://schemas.microsoft.com/office/powerpoint/2010/main" val="270858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Plants and Animals – Rocky (West) Mountains</a:t>
            </a:r>
            <a:endParaRPr lang="en-US" dirty="0"/>
          </a:p>
        </p:txBody>
      </p:sp>
      <p:pic>
        <p:nvPicPr>
          <p:cNvPr id="4" name="Content Placeholder 3" descr="flower rocki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46" b="9646"/>
          <a:stretch>
            <a:fillRect/>
          </a:stretch>
        </p:blipFill>
        <p:spPr>
          <a:xfrm>
            <a:off x="1059823" y="1540215"/>
            <a:ext cx="4231376" cy="2327094"/>
          </a:xfrm>
        </p:spPr>
      </p:pic>
      <p:pic>
        <p:nvPicPr>
          <p:cNvPr id="5" name="Picture 4" descr="mountain li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35" y="3867309"/>
            <a:ext cx="2691376" cy="1766586"/>
          </a:xfrm>
          <a:prstGeom prst="rect">
            <a:avLst/>
          </a:prstGeom>
        </p:spPr>
      </p:pic>
      <p:pic>
        <p:nvPicPr>
          <p:cNvPr id="6" name="Picture 5" descr="elk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220" y="3867309"/>
            <a:ext cx="2910712" cy="1656095"/>
          </a:xfrm>
          <a:prstGeom prst="rect">
            <a:avLst/>
          </a:prstGeom>
        </p:spPr>
      </p:pic>
      <p:pic>
        <p:nvPicPr>
          <p:cNvPr id="7" name="Picture 6" descr="trees rockie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7481" y="1628856"/>
            <a:ext cx="3012610" cy="4335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482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Plants and Animals – Redwood Forest</a:t>
            </a:r>
            <a:endParaRPr lang="en-US" dirty="0"/>
          </a:p>
        </p:txBody>
      </p:sp>
      <p:pic>
        <p:nvPicPr>
          <p:cNvPr id="4" name="Content Placeholder 3" descr="plants redwood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09" b="12009"/>
          <a:stretch>
            <a:fillRect/>
          </a:stretch>
        </p:blipFill>
        <p:spPr>
          <a:xfrm>
            <a:off x="457200" y="1600201"/>
            <a:ext cx="3470622" cy="2327094"/>
          </a:xfrm>
        </p:spPr>
      </p:pic>
      <p:pic>
        <p:nvPicPr>
          <p:cNvPr id="5" name="Picture 4" descr="redwood forest 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5066" y="1417638"/>
            <a:ext cx="2951734" cy="2325109"/>
          </a:xfrm>
          <a:prstGeom prst="rect">
            <a:avLst/>
          </a:prstGeom>
        </p:spPr>
      </p:pic>
      <p:pic>
        <p:nvPicPr>
          <p:cNvPr id="6" name="Picture 5" descr="readwood owl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4281662"/>
            <a:ext cx="1850040" cy="2188979"/>
          </a:xfrm>
          <a:prstGeom prst="rect">
            <a:avLst/>
          </a:prstGeom>
        </p:spPr>
      </p:pic>
      <p:pic>
        <p:nvPicPr>
          <p:cNvPr id="7" name="Picture 6" descr="redwood tre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1288" y="1624095"/>
            <a:ext cx="2570668" cy="2303200"/>
          </a:xfrm>
          <a:prstGeom prst="rect">
            <a:avLst/>
          </a:prstGeom>
        </p:spPr>
      </p:pic>
      <p:pic>
        <p:nvPicPr>
          <p:cNvPr id="10" name="Picture 9" descr="deer redwoods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993" y="4001233"/>
            <a:ext cx="3330296" cy="1993034"/>
          </a:xfrm>
          <a:prstGeom prst="rect">
            <a:avLst/>
          </a:prstGeom>
        </p:spPr>
      </p:pic>
      <p:pic>
        <p:nvPicPr>
          <p:cNvPr id="11" name="Picture 10" descr="eagle redwood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4271" y="4606450"/>
            <a:ext cx="2396721" cy="1864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706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Five Regions of the United 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Southeast</a:t>
            </a:r>
          </a:p>
          <a:p>
            <a:r>
              <a:rPr lang="en-US" dirty="0" smtClean="0"/>
              <a:t>Southwest</a:t>
            </a:r>
          </a:p>
          <a:p>
            <a:r>
              <a:rPr lang="en-US" dirty="0" smtClean="0"/>
              <a:t>Northeast</a:t>
            </a:r>
          </a:p>
          <a:p>
            <a:r>
              <a:rPr lang="en-US" dirty="0"/>
              <a:t>W</a:t>
            </a:r>
            <a:r>
              <a:rPr lang="en-US" dirty="0" smtClean="0"/>
              <a:t>est</a:t>
            </a:r>
          </a:p>
          <a:p>
            <a:r>
              <a:rPr lang="en-US" dirty="0" smtClean="0"/>
              <a:t>Midwes</a:t>
            </a:r>
            <a:r>
              <a:rPr lang="en-US" dirty="0"/>
              <a:t>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44750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 Regions of the United States</a:t>
            </a:r>
            <a:endParaRPr lang="en-US" dirty="0"/>
          </a:p>
        </p:txBody>
      </p:sp>
      <p:pic>
        <p:nvPicPr>
          <p:cNvPr id="4" name="Content Placeholder 3" descr="Unknown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37" b="1233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19018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Southeast Habitat</a:t>
            </a:r>
            <a:br>
              <a:rPr lang="en-US" dirty="0" smtClean="0"/>
            </a:br>
            <a:r>
              <a:rPr lang="en-US" dirty="0" smtClean="0"/>
              <a:t>Everglades </a:t>
            </a:r>
            <a:endParaRPr lang="en-US" dirty="0"/>
          </a:p>
        </p:txBody>
      </p:sp>
      <p:pic>
        <p:nvPicPr>
          <p:cNvPr id="4" name="Content Placeholder 3" descr="Unknown-1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89" b="13289"/>
          <a:stretch>
            <a:fillRect/>
          </a:stretch>
        </p:blipFill>
        <p:spPr>
          <a:xfrm>
            <a:off x="1372707" y="1600200"/>
            <a:ext cx="6571535" cy="3614091"/>
          </a:xfrm>
        </p:spPr>
      </p:pic>
    </p:spTree>
    <p:extLst>
      <p:ext uri="{BB962C8B-B14F-4D97-AF65-F5344CB8AC3E}">
        <p14:creationId xmlns:p14="http://schemas.microsoft.com/office/powerpoint/2010/main" val="1972541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Plants and Animals - Everglades</a:t>
            </a:r>
            <a:endParaRPr lang="en-US" dirty="0"/>
          </a:p>
        </p:txBody>
      </p:sp>
      <p:pic>
        <p:nvPicPr>
          <p:cNvPr id="4" name="Content Placeholder 3" descr="MANATE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22" b="21722"/>
          <a:stretch>
            <a:fillRect/>
          </a:stretch>
        </p:blipFill>
        <p:spPr>
          <a:xfrm>
            <a:off x="457200" y="1600200"/>
            <a:ext cx="3378981" cy="1858309"/>
          </a:xfrm>
        </p:spPr>
      </p:pic>
      <p:pic>
        <p:nvPicPr>
          <p:cNvPr id="5" name="Picture 4" descr="AMERICAN CROC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047" y="3698552"/>
            <a:ext cx="3249811" cy="2359238"/>
          </a:xfrm>
          <a:prstGeom prst="rect">
            <a:avLst/>
          </a:prstGeom>
        </p:spPr>
      </p:pic>
      <p:pic>
        <p:nvPicPr>
          <p:cNvPr id="6" name="Picture 5" descr="FLAMING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864" y="4523502"/>
            <a:ext cx="3003533" cy="2203679"/>
          </a:xfrm>
          <a:prstGeom prst="rect">
            <a:avLst/>
          </a:prstGeom>
        </p:spPr>
      </p:pic>
      <p:pic>
        <p:nvPicPr>
          <p:cNvPr id="7" name="Picture 6" descr="EVERGLADES PLANT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8505" y="1583895"/>
            <a:ext cx="2456289" cy="1828571"/>
          </a:xfrm>
          <a:prstGeom prst="rect">
            <a:avLst/>
          </a:prstGeom>
        </p:spPr>
      </p:pic>
      <p:pic>
        <p:nvPicPr>
          <p:cNvPr id="8" name="Picture 7" descr="FLOWER EVERGLADES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4872" y="2702853"/>
            <a:ext cx="2162175" cy="141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980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Southeast – Appalachian Mountains</a:t>
            </a:r>
            <a:endParaRPr lang="en-US" dirty="0"/>
          </a:p>
        </p:txBody>
      </p:sp>
      <p:pic>
        <p:nvPicPr>
          <p:cNvPr id="4" name="Content Placeholder 3" descr="smoky mountINA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19" b="11819"/>
          <a:stretch>
            <a:fillRect/>
          </a:stretch>
        </p:blipFill>
        <p:spPr>
          <a:xfrm>
            <a:off x="1343174" y="1570672"/>
            <a:ext cx="6512470" cy="3581608"/>
          </a:xfrm>
        </p:spPr>
      </p:pic>
    </p:spTree>
    <p:extLst>
      <p:ext uri="{BB962C8B-B14F-4D97-AF65-F5344CB8AC3E}">
        <p14:creationId xmlns:p14="http://schemas.microsoft.com/office/powerpoint/2010/main" val="2855454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Animals and Plants – SE Mountains</a:t>
            </a:r>
            <a:endParaRPr lang="en-US" dirty="0"/>
          </a:p>
        </p:txBody>
      </p:sp>
      <p:pic>
        <p:nvPicPr>
          <p:cNvPr id="8" name="Content Placeholder 7" descr="DOGWOOD MT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21" b="9221"/>
          <a:stretch>
            <a:fillRect/>
          </a:stretch>
        </p:blipFill>
        <p:spPr>
          <a:xfrm>
            <a:off x="457200" y="1600201"/>
            <a:ext cx="4002207" cy="2090866"/>
          </a:xfrm>
        </p:spPr>
      </p:pic>
      <p:pic>
        <p:nvPicPr>
          <p:cNvPr id="9" name="Picture 8" descr="BLACK BEA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122" y="4413110"/>
            <a:ext cx="2580618" cy="2140740"/>
          </a:xfrm>
          <a:prstGeom prst="rect">
            <a:avLst/>
          </a:prstGeom>
        </p:spPr>
      </p:pic>
      <p:pic>
        <p:nvPicPr>
          <p:cNvPr id="10" name="Picture 9" descr="TURKEY MTN.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1147" y="1903246"/>
            <a:ext cx="2615653" cy="2195280"/>
          </a:xfrm>
          <a:prstGeom prst="rect">
            <a:avLst/>
          </a:prstGeom>
        </p:spPr>
      </p:pic>
      <p:pic>
        <p:nvPicPr>
          <p:cNvPr id="11" name="Picture 10" descr="coneflower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7097" y="2603278"/>
            <a:ext cx="1924050" cy="1057275"/>
          </a:xfrm>
          <a:prstGeom prst="rect">
            <a:avLst/>
          </a:prstGeom>
        </p:spPr>
      </p:pic>
      <p:pic>
        <p:nvPicPr>
          <p:cNvPr id="12" name="Picture 11" descr="pine trees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728" y="3690138"/>
            <a:ext cx="2143125" cy="1419225"/>
          </a:xfrm>
          <a:prstGeom prst="rect">
            <a:avLst/>
          </a:prstGeom>
        </p:spPr>
      </p:pic>
      <p:pic>
        <p:nvPicPr>
          <p:cNvPr id="13" name="Picture 12" descr="DEER MTN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216" y="4413110"/>
            <a:ext cx="2323512" cy="2444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291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Northeast Coastline</a:t>
            </a:r>
            <a:endParaRPr lang="en-US" dirty="0"/>
          </a:p>
        </p:txBody>
      </p:sp>
      <p:pic>
        <p:nvPicPr>
          <p:cNvPr id="4" name="Content Placeholder 3" descr="northeast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6" b="1776"/>
          <a:stretch>
            <a:fillRect/>
          </a:stretch>
        </p:blipFill>
        <p:spPr>
          <a:xfrm>
            <a:off x="1372707" y="1600200"/>
            <a:ext cx="5656027" cy="3110597"/>
          </a:xfrm>
        </p:spPr>
      </p:pic>
    </p:spTree>
    <p:extLst>
      <p:ext uri="{BB962C8B-B14F-4D97-AF65-F5344CB8AC3E}">
        <p14:creationId xmlns:p14="http://schemas.microsoft.com/office/powerpoint/2010/main" val="183238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Plants and Animals of Northeast</a:t>
            </a:r>
            <a:endParaRPr lang="en-US" dirty="0"/>
          </a:p>
        </p:txBody>
      </p:sp>
      <p:pic>
        <p:nvPicPr>
          <p:cNvPr id="4" name="Content Placeholder 3" descr="whal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87" b="17987"/>
          <a:stretch>
            <a:fillRect/>
          </a:stretch>
        </p:blipFill>
        <p:spPr>
          <a:xfrm>
            <a:off x="457200" y="1600200"/>
            <a:ext cx="4338760" cy="2386151"/>
          </a:xfrm>
        </p:spPr>
      </p:pic>
      <p:pic>
        <p:nvPicPr>
          <p:cNvPr id="5" name="Picture 4" descr="lobster northeas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363" y="4433114"/>
            <a:ext cx="2881122" cy="2142744"/>
          </a:xfrm>
          <a:prstGeom prst="rect">
            <a:avLst/>
          </a:prstGeom>
        </p:spPr>
      </p:pic>
      <p:pic>
        <p:nvPicPr>
          <p:cNvPr id="6" name="Picture 5" descr="hawthrone tre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932" y="1503589"/>
            <a:ext cx="3171168" cy="2410088"/>
          </a:xfrm>
          <a:prstGeom prst="rect">
            <a:avLst/>
          </a:prstGeom>
        </p:spPr>
      </p:pic>
      <p:pic>
        <p:nvPicPr>
          <p:cNvPr id="7" name="Picture 6" descr="article-new-ehow-images-a08-9e-4p-types-hardwood-trees-northeast-800x800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960" y="4273060"/>
            <a:ext cx="3544105" cy="2365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274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82</TotalTime>
  <Words>92</Words>
  <Application>Microsoft Macintosh PowerPoint</Application>
  <PresentationFormat>On-screen Show (4:3)</PresentationFormat>
  <Paragraphs>24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Breeze</vt:lpstr>
      <vt:lpstr>Regions in the United States</vt:lpstr>
      <vt:lpstr>The Five Regions of the United States</vt:lpstr>
      <vt:lpstr>5 Regions of the United States</vt:lpstr>
      <vt:lpstr>Southeast Habitat Everglades </vt:lpstr>
      <vt:lpstr>Plants and Animals - Everglades</vt:lpstr>
      <vt:lpstr>Southeast – Appalachian Mountains</vt:lpstr>
      <vt:lpstr>Animals and Plants – SE Mountains</vt:lpstr>
      <vt:lpstr>Northeast Coastline</vt:lpstr>
      <vt:lpstr>Plants and Animals of Northeast</vt:lpstr>
      <vt:lpstr>Midwest- plains</vt:lpstr>
      <vt:lpstr>Midwest -Farms</vt:lpstr>
      <vt:lpstr>Plants and Animals - Plains</vt:lpstr>
      <vt:lpstr>Southwest - Desert</vt:lpstr>
      <vt:lpstr>Plants and Animals - Desert</vt:lpstr>
      <vt:lpstr>West - Mountains</vt:lpstr>
      <vt:lpstr>West – Redwood Forest</vt:lpstr>
      <vt:lpstr>Plants and Animals – Rocky (West) Mountains</vt:lpstr>
      <vt:lpstr>Plants and Animals – Redwood Forest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Regions in the United States</dc:title>
  <dc:creator>Admin Admin</dc:creator>
  <cp:lastModifiedBy>Admin Admin</cp:lastModifiedBy>
  <cp:revision>13</cp:revision>
  <dcterms:created xsi:type="dcterms:W3CDTF">2012-11-14T00:25:50Z</dcterms:created>
  <dcterms:modified xsi:type="dcterms:W3CDTF">2012-11-14T01:48:29Z</dcterms:modified>
</cp:coreProperties>
</file>