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5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B4FD-D8E7-5D42-A546-E166FBEC30AE}" type="datetimeFigureOut">
              <a:rPr lang="en-US" smtClean="0"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2000-F309-AC4D-AC01-3C4ADD42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B4FD-D8E7-5D42-A546-E166FBEC30AE}" type="datetimeFigureOut">
              <a:rPr lang="en-US" smtClean="0"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2000-F309-AC4D-AC01-3C4ADD42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B4FD-D8E7-5D42-A546-E166FBEC30AE}" type="datetimeFigureOut">
              <a:rPr lang="en-US" smtClean="0"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2000-F309-AC4D-AC01-3C4ADD42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B4FD-D8E7-5D42-A546-E166FBEC30AE}" type="datetimeFigureOut">
              <a:rPr lang="en-US" smtClean="0"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2000-F309-AC4D-AC01-3C4ADD42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B4FD-D8E7-5D42-A546-E166FBEC30AE}" type="datetimeFigureOut">
              <a:rPr lang="en-US" smtClean="0"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2000-F309-AC4D-AC01-3C4ADD42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B4FD-D8E7-5D42-A546-E166FBEC30AE}" type="datetimeFigureOut">
              <a:rPr lang="en-US" smtClean="0"/>
              <a:t>3/25/13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2000-F309-AC4D-AC01-3C4ADD42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B4FD-D8E7-5D42-A546-E166FBEC30AE}" type="datetimeFigureOut">
              <a:rPr lang="en-US" smtClean="0"/>
              <a:t>3/25/13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2000-F309-AC4D-AC01-3C4ADD42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B4FD-D8E7-5D42-A546-E166FBEC30AE}" type="datetimeFigureOut">
              <a:rPr lang="en-US" smtClean="0"/>
              <a:t>3/25/13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2000-F309-AC4D-AC01-3C4ADD42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B4FD-D8E7-5D42-A546-E166FBEC30AE}" type="datetimeFigureOut">
              <a:rPr lang="en-US" smtClean="0"/>
              <a:t>3/25/13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2000-F309-AC4D-AC01-3C4ADD42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B4FD-D8E7-5D42-A546-E166FBEC30AE}" type="datetimeFigureOut">
              <a:rPr lang="en-US" smtClean="0"/>
              <a:t>3/25/13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2000-F309-AC4D-AC01-3C4ADD42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B4FD-D8E7-5D42-A546-E166FBEC30AE}" type="datetimeFigureOut">
              <a:rPr lang="en-US" smtClean="0"/>
              <a:t>3/25/13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A2000-F309-AC4D-AC01-3C4ADD42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9B4FD-D8E7-5D42-A546-E166FBEC30AE}" type="datetimeFigureOut">
              <a:rPr lang="en-US" smtClean="0"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A2000-F309-AC4D-AC01-3C4ADD42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gr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95" y="342630"/>
            <a:ext cx="8423855" cy="61042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“The Solar System in Motion”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By: Rachel </a:t>
            </a:r>
            <a:r>
              <a:rPr lang="en-US" dirty="0" err="1" smtClean="0">
                <a:solidFill>
                  <a:srgbClr val="FFFF00"/>
                </a:solidFill>
              </a:rPr>
              <a:t>Shanton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760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gr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97" y="782117"/>
            <a:ext cx="5294784" cy="53184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Earth 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6051580" y="2523553"/>
            <a:ext cx="26352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Size of </a:t>
            </a:r>
            <a:r>
              <a:rPr lang="fr-FR" sz="3600" dirty="0" err="1" smtClean="0"/>
              <a:t>Earth</a:t>
            </a:r>
            <a:r>
              <a:rPr lang="fr-FR" sz="3600" dirty="0" smtClean="0"/>
              <a:t>:</a:t>
            </a:r>
            <a:endParaRPr lang="fr-FR" sz="3600" dirty="0"/>
          </a:p>
          <a:p>
            <a:r>
              <a:rPr lang="fr-FR" sz="3600" dirty="0" smtClean="0"/>
              <a:t>24,901 miles (40,075 km)</a:t>
            </a:r>
          </a:p>
          <a:p>
            <a:endParaRPr lang="fr-FR" sz="3600" dirty="0"/>
          </a:p>
          <a:p>
            <a:r>
              <a:rPr lang="fr-FR" sz="3600" dirty="0" smtClean="0"/>
              <a:t>*</a:t>
            </a:r>
            <a:r>
              <a:rPr lang="fr-FR" sz="3600" dirty="0" err="1" smtClean="0"/>
              <a:t>Rotates</a:t>
            </a:r>
            <a:r>
              <a:rPr lang="fr-FR" sz="3600" dirty="0" smtClean="0"/>
              <a:t> once a Day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86488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Moon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1250" y="1600200"/>
            <a:ext cx="3105550" cy="4525963"/>
          </a:xfrm>
        </p:spPr>
        <p:txBody>
          <a:bodyPr/>
          <a:lstStyle/>
          <a:p>
            <a:r>
              <a:rPr lang="fr-FR" dirty="0"/>
              <a:t>6,784 miles </a:t>
            </a:r>
            <a:r>
              <a:rPr lang="fr-FR" dirty="0">
                <a:solidFill>
                  <a:srgbClr val="FFFFFF"/>
                </a:solidFill>
              </a:rPr>
              <a:t>(10,917 km</a:t>
            </a:r>
            <a:r>
              <a:rPr lang="fr-FR" dirty="0" smtClean="0">
                <a:solidFill>
                  <a:srgbClr val="FFFFFF"/>
                </a:solidFill>
              </a:rPr>
              <a:t>)</a:t>
            </a:r>
          </a:p>
          <a:p>
            <a:endParaRPr lang="fr-FR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rgbClr val="FFFFFF"/>
                </a:solidFill>
              </a:rPr>
              <a:t>*</a:t>
            </a:r>
            <a:r>
              <a:rPr lang="fr-FR" dirty="0" err="1" smtClean="0">
                <a:solidFill>
                  <a:srgbClr val="FFFFFF"/>
                </a:solidFill>
              </a:rPr>
              <a:t>Rotates</a:t>
            </a:r>
            <a:r>
              <a:rPr lang="fr-FR" dirty="0" smtClean="0">
                <a:solidFill>
                  <a:srgbClr val="FFFFFF"/>
                </a:solidFill>
              </a:rPr>
              <a:t> </a:t>
            </a:r>
            <a:r>
              <a:rPr lang="fr-FR" dirty="0" err="1" smtClean="0">
                <a:solidFill>
                  <a:srgbClr val="FFFFFF"/>
                </a:solidFill>
              </a:rPr>
              <a:t>around</a:t>
            </a:r>
            <a:r>
              <a:rPr lang="fr-FR" dirty="0" smtClean="0">
                <a:solidFill>
                  <a:srgbClr val="FFFFFF"/>
                </a:solidFill>
              </a:rPr>
              <a:t> the </a:t>
            </a:r>
            <a:r>
              <a:rPr lang="fr-FR" dirty="0" err="1" smtClean="0">
                <a:solidFill>
                  <a:srgbClr val="FFFFFF"/>
                </a:solidFill>
              </a:rPr>
              <a:t>Earth</a:t>
            </a:r>
            <a:r>
              <a:rPr lang="fr-FR" dirty="0" smtClean="0">
                <a:solidFill>
                  <a:srgbClr val="FFFFFF"/>
                </a:solidFill>
              </a:rPr>
              <a:t> once a </a:t>
            </a:r>
            <a:r>
              <a:rPr lang="fr-FR" dirty="0" err="1" smtClean="0">
                <a:solidFill>
                  <a:srgbClr val="FFFFFF"/>
                </a:solidFill>
              </a:rPr>
              <a:t>month</a:t>
            </a:r>
            <a:r>
              <a:rPr lang="fr-FR" dirty="0" smtClean="0">
                <a:solidFill>
                  <a:srgbClr val="FFFFFF"/>
                </a:solidFill>
              </a:rPr>
              <a:t>.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imgr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36" y="1276884"/>
            <a:ext cx="5098675" cy="381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178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Sun </a:t>
            </a:r>
            <a:endParaRPr lang="en-US" sz="6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49894" y="1600200"/>
            <a:ext cx="3136905" cy="4525963"/>
          </a:xfrm>
        </p:spPr>
        <p:txBody>
          <a:bodyPr/>
          <a:lstStyle/>
          <a:p>
            <a:r>
              <a:rPr lang="en-US" dirty="0"/>
              <a:t>2,713,406 million miles (4,366,813 million km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*Earth rotates around the sun once a year. </a:t>
            </a:r>
            <a:endParaRPr lang="en-US" dirty="0"/>
          </a:p>
        </p:txBody>
      </p:sp>
      <p:pic>
        <p:nvPicPr>
          <p:cNvPr id="6" name="Picture 5" descr="imgr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90" y="1417638"/>
            <a:ext cx="5434101" cy="40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443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Sun, Moon, and Earth</a:t>
            </a:r>
            <a:endParaRPr lang="en-US" sz="6000" dirty="0"/>
          </a:p>
        </p:txBody>
      </p:sp>
      <p:pic>
        <p:nvPicPr>
          <p:cNvPr id="4" name="Picture 3" descr="imgres-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254" y="1623014"/>
            <a:ext cx="6995687" cy="444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264249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32</TotalTime>
  <Words>68</Words>
  <Application>Microsoft Macintosh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Black</vt:lpstr>
      <vt:lpstr>“The Solar System in Motion”</vt:lpstr>
      <vt:lpstr>Earth </vt:lpstr>
      <vt:lpstr>Moon </vt:lpstr>
      <vt:lpstr>Sun </vt:lpstr>
      <vt:lpstr>Sun, Moon, and Earth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“The Solar System in Motion”</dc:title>
  <dc:creator>Admin Admin</dc:creator>
  <cp:lastModifiedBy>Admin Admin</cp:lastModifiedBy>
  <cp:revision>10</cp:revision>
  <dcterms:created xsi:type="dcterms:W3CDTF">2013-03-25T16:43:15Z</dcterms:created>
  <dcterms:modified xsi:type="dcterms:W3CDTF">2013-03-25T17:15:48Z</dcterms:modified>
</cp:coreProperties>
</file>