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5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9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2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7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5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9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7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72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5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9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9C18C-24F9-1E4F-90E6-52AD04955E83}" type="datetimeFigureOut">
              <a:rPr lang="en-US" smtClean="0"/>
              <a:t>2/18/13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7870-A61B-DC4B-9529-C1C6DE953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5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r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89" y="363046"/>
            <a:ext cx="7266296" cy="54397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789" y="5960329"/>
            <a:ext cx="7702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Water Cycle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699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 Admin</dc:creator>
  <cp:lastModifiedBy>Admin Admin</cp:lastModifiedBy>
  <cp:revision>1</cp:revision>
  <dcterms:created xsi:type="dcterms:W3CDTF">2013-02-18T21:01:38Z</dcterms:created>
  <dcterms:modified xsi:type="dcterms:W3CDTF">2013-02-18T21:03:47Z</dcterms:modified>
</cp:coreProperties>
</file>